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62" r:id="rId5"/>
    <p:sldId id="259" r:id="rId6"/>
    <p:sldId id="260" r:id="rId7"/>
    <p:sldId id="264" r:id="rId8"/>
    <p:sldId id="258" r:id="rId9"/>
    <p:sldId id="263" r:id="rId10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88"/>
  </p:normalViewPr>
  <p:slideViewPr>
    <p:cSldViewPr snapToGrid="0">
      <p:cViewPr>
        <p:scale>
          <a:sx n="119" d="100"/>
          <a:sy n="119" d="100"/>
        </p:scale>
        <p:origin x="55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3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10726-43DE-EC77-03A1-EA7B182E87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7C8479-85A6-91BF-F91E-6B2A8ABF7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941FA-7AB6-1831-B5C0-5592C3CB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5693C-50E6-6C50-6396-ACB3FEF34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ED890-A31C-0CED-A30B-C3CEC189D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56411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12E04-9F50-F03A-1261-2982DB037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3557B7-1A93-AF32-2304-A929B859E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71E2D-2DE6-E00E-D19F-F8D6321FB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7AEE6-7C2F-799F-B0BC-487C49FD1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472CC-617E-DFC5-C2DA-0CA5FC9BA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38378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0E0BEB-46C5-5369-638E-0CBD148D5B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A47A4B-CA71-B5F5-E03A-48556AC21E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0D862-9DB5-5313-51C8-9A1A2A99C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B6C35-146E-A891-DDA0-FE9DD9189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67F68-98D4-EC1C-C733-828AF4279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37532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1EAA8-A52B-CF83-C5F1-9F674D42A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E0924-61F2-A993-C7A8-6E6B8E1BF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E7737-5533-5E14-D549-1019D8A4D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CA378-4283-06FA-BBF8-067B1CBDC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5F74C-7A79-50D3-FCD3-2C443AD25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65378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B2EEC-BB23-6A9E-308C-04A1B7A08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FC8AF8-96D7-8E12-7E08-7A85E5411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7D88DB-6FED-ED35-AA2F-C9AD739F8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5571C-D45F-1555-E7F4-B121EEF83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A6CE9-01B4-23FB-DDA0-A66C8427B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938035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18EFF-4DA8-301A-3A72-862F84063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FB52-5744-76AA-1777-30A389420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F9CD8-9D2E-2D43-8E63-226A7AAD4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18CF9B-7716-8BDB-CDCC-ADC2CC10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7B63C-1CB2-60AA-1B32-C52842181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35A70-67E5-2508-CE40-919D10817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344421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160F0-5C5E-E1B9-C20E-B5D60176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7A8AB-B660-C2AB-BB5E-5FD58665A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C351C5-1DC7-8DBB-1AA6-29B4668C0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2E299C-C1A3-9931-F155-11630903E3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673D65-4BF8-10DD-48FC-D78555D0C6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3DECC1-A1DE-CE42-9ABA-AECCE6B75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8851C-0209-6E19-D43F-85B124B4E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40EDAC-1299-9A58-B8E4-5E3A450D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05450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ECD9E-EA07-D868-FDAE-0809B32D1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BBE4F4-674E-B6AA-97C4-D095EEE1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3BCFA4-C099-C848-F0BA-37725FAF1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A8DD0-0997-D53F-95D3-30302505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72438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DDA88-2077-2C7A-80F4-F7B52667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C3C97B-3908-EBAF-494B-BE2CAC615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A1AE64-7011-F82A-B9DD-F5C7A5328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38037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28447-0067-98BA-9AEB-6694AF827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233D3-9F43-9EC9-67F1-1652C12F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8C317E-0A49-4866-D68D-065A2912D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9C5BB-2117-7E79-DFBE-0F595892F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75293-9B98-B6AC-576E-DFEC30987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0D79E5-E152-DBD4-C72D-7268F823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91843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6DDA9-FAE5-D1B2-EC3F-C2E881F9A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F833E1-8F3A-19C3-0E3B-815DDFDC88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DF079-F346-8989-7AF1-735DF007F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0711D-C21B-5956-F3E6-73BFBD2A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5DB17-B16D-C7DA-66D5-6A80CA8BB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470C28-15C7-D39D-6D73-C888A086E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40747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C2D16-1FB0-B910-4CFE-C52F5C3B2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776692-048E-C5EE-6DD0-EF8635D0F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5F883-9C10-97A8-B65E-29B30D7B2F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50C54-51A2-4E4B-8D42-00EF88DB7908}" type="datetimeFigureOut">
              <a:rPr lang="en-ES" smtClean="0"/>
              <a:t>16/3/23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DD007-E465-7C83-227A-9B209AEF4D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C6B07-C969-646C-FB2C-56A3BDD165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A7668-49CB-6649-8DD5-F54C1D1CC5F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5256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920AA118-C6CF-5884-5E66-B4687823D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2D0540-D201-06AC-CB69-163E0E12BFAD}"/>
              </a:ext>
            </a:extLst>
          </p:cNvPr>
          <p:cNvSpPr txBox="1"/>
          <p:nvPr/>
        </p:nvSpPr>
        <p:spPr>
          <a:xfrm>
            <a:off x="5435242" y="0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5min</a:t>
            </a:r>
          </a:p>
        </p:txBody>
      </p:sp>
    </p:spTree>
    <p:extLst>
      <p:ext uri="{BB962C8B-B14F-4D97-AF65-F5344CB8AC3E}">
        <p14:creationId xmlns:p14="http://schemas.microsoft.com/office/powerpoint/2010/main" val="266652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6C4E5A-4409-BA21-D91C-465C482DF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4612" cy="6857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4D3488-B3C9-B3AB-91B3-31226A6F7368}"/>
              </a:ext>
            </a:extLst>
          </p:cNvPr>
          <p:cNvSpPr txBox="1"/>
          <p:nvPr/>
        </p:nvSpPr>
        <p:spPr>
          <a:xfrm>
            <a:off x="5382343" y="0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7 min</a:t>
            </a:r>
          </a:p>
        </p:txBody>
      </p:sp>
    </p:spTree>
    <p:extLst>
      <p:ext uri="{BB962C8B-B14F-4D97-AF65-F5344CB8AC3E}">
        <p14:creationId xmlns:p14="http://schemas.microsoft.com/office/powerpoint/2010/main" val="3206759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4D0805B-54DC-4784-3D3A-CA06D7E60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B320C9-5210-1872-48B4-B1AC00162907}"/>
              </a:ext>
            </a:extLst>
          </p:cNvPr>
          <p:cNvSpPr txBox="1"/>
          <p:nvPr/>
        </p:nvSpPr>
        <p:spPr>
          <a:xfrm>
            <a:off x="5265322" y="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10 min</a:t>
            </a:r>
          </a:p>
        </p:txBody>
      </p:sp>
    </p:spTree>
    <p:extLst>
      <p:ext uri="{BB962C8B-B14F-4D97-AF65-F5344CB8AC3E}">
        <p14:creationId xmlns:p14="http://schemas.microsoft.com/office/powerpoint/2010/main" val="2461766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1D41FC-84CC-2A40-27D9-7FEB0287C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09BA68-F915-B21D-5C43-9D28167F0AD6}"/>
              </a:ext>
            </a:extLst>
          </p:cNvPr>
          <p:cNvSpPr txBox="1"/>
          <p:nvPr/>
        </p:nvSpPr>
        <p:spPr>
          <a:xfrm>
            <a:off x="5354197" y="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13 min</a:t>
            </a:r>
          </a:p>
        </p:txBody>
      </p:sp>
    </p:spTree>
    <p:extLst>
      <p:ext uri="{BB962C8B-B14F-4D97-AF65-F5344CB8AC3E}">
        <p14:creationId xmlns:p14="http://schemas.microsoft.com/office/powerpoint/2010/main" val="3741926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B5A05D25-FF4A-3D80-0EA2-C87CBCEF3A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03E6EEC-0791-EFB9-A369-C81B9F5C646C}"/>
              </a:ext>
            </a:extLst>
          </p:cNvPr>
          <p:cNvSpPr txBox="1"/>
          <p:nvPr/>
        </p:nvSpPr>
        <p:spPr>
          <a:xfrm>
            <a:off x="5265323" y="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15 min</a:t>
            </a:r>
          </a:p>
        </p:txBody>
      </p:sp>
    </p:spTree>
    <p:extLst>
      <p:ext uri="{BB962C8B-B14F-4D97-AF65-F5344CB8AC3E}">
        <p14:creationId xmlns:p14="http://schemas.microsoft.com/office/powerpoint/2010/main" val="2818823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EBA6894-D93F-8525-3DB6-A43FE65017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1F7503-5EF3-36AA-0269-733AB1239A8B}"/>
              </a:ext>
            </a:extLst>
          </p:cNvPr>
          <p:cNvSpPr txBox="1"/>
          <p:nvPr/>
        </p:nvSpPr>
        <p:spPr>
          <a:xfrm>
            <a:off x="5265323" y="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20 min</a:t>
            </a:r>
          </a:p>
        </p:txBody>
      </p:sp>
    </p:spTree>
    <p:extLst>
      <p:ext uri="{BB962C8B-B14F-4D97-AF65-F5344CB8AC3E}">
        <p14:creationId xmlns:p14="http://schemas.microsoft.com/office/powerpoint/2010/main" val="2136747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C34144-1B02-155E-F56E-1FB58F24E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32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6980CD-A098-D7AE-B44B-E31676F08CC2}"/>
              </a:ext>
            </a:extLst>
          </p:cNvPr>
          <p:cNvSpPr txBox="1"/>
          <p:nvPr/>
        </p:nvSpPr>
        <p:spPr>
          <a:xfrm>
            <a:off x="5144878" y="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25 min</a:t>
            </a:r>
          </a:p>
        </p:txBody>
      </p:sp>
    </p:spTree>
    <p:extLst>
      <p:ext uri="{BB962C8B-B14F-4D97-AF65-F5344CB8AC3E}">
        <p14:creationId xmlns:p14="http://schemas.microsoft.com/office/powerpoint/2010/main" val="308222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96922BA6-9636-1469-99D2-A3685CF77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F94E7F-B974-3A20-BCF1-DE144BA8FC07}"/>
              </a:ext>
            </a:extLst>
          </p:cNvPr>
          <p:cNvSpPr txBox="1"/>
          <p:nvPr/>
        </p:nvSpPr>
        <p:spPr>
          <a:xfrm>
            <a:off x="5265323" y="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30 min</a:t>
            </a:r>
          </a:p>
        </p:txBody>
      </p:sp>
    </p:spTree>
    <p:extLst>
      <p:ext uri="{BB962C8B-B14F-4D97-AF65-F5344CB8AC3E}">
        <p14:creationId xmlns:p14="http://schemas.microsoft.com/office/powerpoint/2010/main" val="3760806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6452D4-DABB-27FA-6EC9-7250C77AF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8BBD1D-8AA1-6EF4-4063-75E9A8D3E1CC}"/>
              </a:ext>
            </a:extLst>
          </p:cNvPr>
          <p:cNvSpPr txBox="1"/>
          <p:nvPr/>
        </p:nvSpPr>
        <p:spPr>
          <a:xfrm>
            <a:off x="5265323" y="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35 min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794D4A-7E6F-F093-5DD3-D5ADFDC9D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69" y="-18728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138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17</Words>
  <Application>Microsoft Macintosh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BENASSAI DALMAU</dc:creator>
  <cp:lastModifiedBy>ROBERT BENASSAI DALMAU</cp:lastModifiedBy>
  <cp:revision>5</cp:revision>
  <dcterms:created xsi:type="dcterms:W3CDTF">2023-03-14T09:09:08Z</dcterms:created>
  <dcterms:modified xsi:type="dcterms:W3CDTF">2023-03-16T22:15:31Z</dcterms:modified>
</cp:coreProperties>
</file>

<file path=docProps/thumbnail.jpeg>
</file>